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7" r:id="rId1"/>
  </p:sldMasterIdLst>
  <p:notesMasterIdLst>
    <p:notesMasterId r:id="rId13"/>
  </p:notesMasterIdLst>
  <p:sldIdLst>
    <p:sldId id="256" r:id="rId2"/>
    <p:sldId id="257" r:id="rId3"/>
    <p:sldId id="265" r:id="rId4"/>
    <p:sldId id="267" r:id="rId5"/>
    <p:sldId id="269" r:id="rId6"/>
    <p:sldId id="258" r:id="rId7"/>
    <p:sldId id="259" r:id="rId8"/>
    <p:sldId id="268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84C22D-8A74-2D30-B951-073A69CA0428}" v="165" dt="2021-09-27T02:24:56.820"/>
    <p1510:client id="{6D76B991-CC19-419F-BD2B-64C2625784B5}" v="4056" dt="2021-09-27T05:45:03.862"/>
    <p1510:client id="{80CCB2C7-1DED-4BC9-8EF1-78C3B5453BEA}" v="1825" dt="2021-09-26T06:26:19.049"/>
    <p1510:client id="{DCE0370F-7963-2D72-260E-8FA217CBC5D4}" v="42" dt="2021-09-26T05:49:23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B35-4AD9-4A0C-B043-7D425F8A2674}" type="datetimeFigureOut">
              <a:rPr lang="en-SG" smtClean="0"/>
              <a:t>11/11/2021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E5859-C607-4EEA-AC18-E41414CD04D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509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E5859-C607-4EEA-AC18-E41414CD04D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500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2398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8846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8314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850271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8027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38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0534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1582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634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1374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003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8200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2696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632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0355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7324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578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64C608-40B1-4030-A28D-5B74BC98ADCE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35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091EC-9DCF-BA43-ACCB-0385C5829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Police and Thief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033B-5B0C-3942-A736-52C820293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091" y="1097280"/>
            <a:ext cx="4174040" cy="4626863"/>
          </a:xfrm>
        </p:spPr>
        <p:txBody>
          <a:bodyPr anchor="ctr">
            <a:normAutofit/>
          </a:bodyPr>
          <a:lstStyle/>
          <a:p>
            <a:pPr algn="r"/>
            <a:r>
              <a:rPr lang="en-GB"/>
              <a:t>ESP3201 Project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algn="r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Machine Learning in Robotics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22C09-11D4-4E65-8B2C-45738757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649B8-D5E3-4DCC-8BC3-CD9316330B16}"/>
              </a:ext>
            </a:extLst>
          </p:cNvPr>
          <p:cNvSpPr txBox="1"/>
          <p:nvPr/>
        </p:nvSpPr>
        <p:spPr>
          <a:xfrm>
            <a:off x="5140037" y="4083627"/>
            <a:ext cx="45183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A0205393H Irwin Chin De Tao</a:t>
            </a:r>
          </a:p>
          <a:p>
            <a:endParaRPr lang="en-US"/>
          </a:p>
          <a:p>
            <a:r>
              <a:rPr lang="en-US"/>
              <a:t>A0199806L Jevan Goh</a:t>
            </a:r>
          </a:p>
        </p:txBody>
      </p:sp>
    </p:spTree>
    <p:extLst>
      <p:ext uri="{BB962C8B-B14F-4D97-AF65-F5344CB8AC3E}">
        <p14:creationId xmlns:p14="http://schemas.microsoft.com/office/powerpoint/2010/main" val="84370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8838-6DBC-734A-9D09-D7F20F3E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431A5-7C6E-7546-9840-05387720F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305435"/>
            <a:r>
              <a:rPr lang="en-GB"/>
              <a:t>Using </a:t>
            </a:r>
            <a:r>
              <a:rPr lang="en-GB" err="1"/>
              <a:t>OpenAI</a:t>
            </a:r>
            <a:r>
              <a:rPr lang="en-GB"/>
              <a:t> open source code as base:</a:t>
            </a:r>
            <a:endParaRPr lang="en-US"/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 err="1"/>
              <a:t>Mujoco-worldgen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/>
              <a:t>	- https://github.com/openai/mujoco-worldgen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/>
              <a:t>Multi-agent-emergence-environments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/>
              <a:t>	- https://github.com/openai/multi-agent-emergence-environments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/>
              <a:t>	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B011-0A65-470E-BD96-45713D68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F7975-959A-4459-98A7-AD134EC7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478588"/>
            <a:ext cx="6672865" cy="365125"/>
          </a:xfrm>
        </p:spPr>
        <p:txBody>
          <a:bodyPr/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https://arxiv.org/pdf/1909.07528.pdf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8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6438-23CA-437F-924B-0A46DF4A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Considerations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320CC-A128-4900-96C5-533B92E39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 dirty="0"/>
              <a:t>Number of agents on each team:</a:t>
            </a:r>
            <a:endParaRPr lang="en-US" dirty="0"/>
          </a:p>
          <a:p>
            <a:pPr marL="36830" indent="0">
              <a:buNone/>
            </a:pPr>
            <a:r>
              <a:rPr lang="en-GB" dirty="0"/>
              <a:t>	- Might have different strategies for each combination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 dirty="0"/>
              <a:t>Computational bottleneck: 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 dirty="0"/>
              <a:t>	- Significant compute required for training (&gt; 30 hours)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 dirty="0"/>
              <a:t>Possibility of wrong convergence: 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49580" lvl="1" indent="0">
              <a:buNone/>
            </a:pPr>
            <a:r>
              <a:rPr lang="en-GB" sz="2000" dirty="0"/>
              <a:t>- Policy might equalise at a wrong global maximum (gradient ascend)</a:t>
            </a:r>
            <a:endParaRPr lang="en-GB" sz="20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SG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4136B-042B-4A14-916E-BEB1273F5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1733-F221-B54F-926C-D9B8A85E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A8A5-E08F-BE40-BEB2-815A99F9F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91199"/>
            <a:ext cx="10353762" cy="40587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/>
              <a:t>Inspiration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/>
              <a:t>Modification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/>
              <a:t>Punishment and Reward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GB"/>
              <a:t>Hypothesis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en-GB"/>
              <a:t>Libraries </a:t>
            </a:r>
            <a:endParaRPr lang="en-US"/>
          </a:p>
          <a:p>
            <a:pPr marL="457200" indent="-457200">
              <a:buAutoNum type="arabicPeriod"/>
            </a:pP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0E5AE-9EC3-4255-83C2-82920E0C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6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1007-6732-134F-9767-0D926181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Inspiration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512B-81D2-8444-9435-C3F92794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OpenAI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: </a:t>
            </a:r>
            <a:r>
              <a:rPr lang="en-GB"/>
              <a:t>Emergent Tool Use from Multi-Agent Interaction (2019)</a:t>
            </a: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Teaching 2 teams of agents to play Hide N Seek</a:t>
            </a: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Self-Supervised Multi-Agent Reinforcement Learning </a:t>
            </a: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Emergent skills despite simple Visibility-based reward function</a:t>
            </a: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8A3DD-9A8C-48EB-AA87-201FAE092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619899E-D6D2-4689-AF17-435AB34D89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76" y="3768742"/>
            <a:ext cx="3507314" cy="199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E1007-6732-134F-9767-0D926181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Inspiration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02507F-F774-46C8-BC8C-00EFD04878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91" y="1585929"/>
            <a:ext cx="3549713" cy="199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6922F0-0171-44EF-9134-8E1837E89A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28" y="3768742"/>
            <a:ext cx="3554938" cy="199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0FD498-6F62-4044-9C89-F9515A910A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17" y="1587876"/>
            <a:ext cx="3557746" cy="199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5AB859-2E3D-446C-8B4D-60B12E78394F}"/>
              </a:ext>
            </a:extLst>
          </p:cNvPr>
          <p:cNvSpPr txBox="1"/>
          <p:nvPr/>
        </p:nvSpPr>
        <p:spPr>
          <a:xfrm>
            <a:off x="5518540" y="5898345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(</a:t>
            </a:r>
            <a:r>
              <a:rPr lang="en-SG" err="1"/>
              <a:t>OpenAI</a:t>
            </a:r>
            <a:r>
              <a:rPr lang="en-SG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331AD-C0C5-4DFF-B1BF-93F7D9B0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C3FC9-C1EC-4C94-8F71-87337701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478588"/>
            <a:ext cx="6672865" cy="365125"/>
          </a:xfrm>
        </p:spPr>
        <p:txBody>
          <a:bodyPr/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https://openai.com/blog/emergent-tool-use/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D4D4-EE88-4DD6-8660-33417FEE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Inspiration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C7B0CC0-5F4B-47D8-845D-AA3367068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549" y="1534011"/>
            <a:ext cx="4922195" cy="429687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D4BED-671E-4359-AC0D-3E39E584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EE81F93-F0C6-495A-B9D0-007B1C39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478588"/>
            <a:ext cx="6672865" cy="365125"/>
          </a:xfrm>
        </p:spPr>
        <p:txBody>
          <a:bodyPr/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https://openai.com/blog/emergent-tool-use/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F8C6C2-EDC2-4C0B-997A-B9CAAAC41938}"/>
              </a:ext>
            </a:extLst>
          </p:cNvPr>
          <p:cNvSpPr txBox="1"/>
          <p:nvPr/>
        </p:nvSpPr>
        <p:spPr>
          <a:xfrm>
            <a:off x="5518540" y="5898345"/>
            <a:ext cx="251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(</a:t>
            </a:r>
            <a:r>
              <a:rPr lang="en-SG" err="1"/>
              <a:t>OpenAI</a:t>
            </a:r>
            <a:r>
              <a:rPr lang="en-SG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61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1007-6732-134F-9767-0D926181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512B-81D2-8444-9435-C3F92794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484871"/>
          </a:xfrm>
        </p:spPr>
        <p:txBody>
          <a:bodyPr/>
          <a:lstStyle/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Inspired from action movies: main character escaping</a:t>
            </a:r>
            <a:endParaRPr lang="en-GB"/>
          </a:p>
          <a:p>
            <a:pPr indent="-305435"/>
            <a:endParaRPr lang="en-GB"/>
          </a:p>
          <a:p>
            <a:pPr indent="-305435"/>
            <a:r>
              <a:rPr lang="en-GB"/>
              <a:t>Simulation of wild goose chase environment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C5A24-A688-49F6-8003-B618CF66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D47A3-DF27-4A30-B541-68FD0BD26EF2}"/>
              </a:ext>
            </a:extLst>
          </p:cNvPr>
          <p:cNvSpPr txBox="1">
            <a:spLocks/>
          </p:cNvSpPr>
          <p:nvPr/>
        </p:nvSpPr>
        <p:spPr>
          <a:xfrm>
            <a:off x="924443" y="3530572"/>
            <a:ext cx="10353762" cy="20394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en-GB"/>
              <a:t>Optimisation of police manpower deployment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GB"/>
              <a:t>Prepare policemen for different escape routes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64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AFF7-7633-774C-B7D7-3241D0BC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Modifications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E028-3776-6144-BF91-B17B2C8E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Adapting Hide N Seek to a game of Tag</a:t>
            </a:r>
          </a:p>
          <a:p>
            <a:endParaRPr lang="en-GB"/>
          </a:p>
          <a:p>
            <a:r>
              <a:rPr lang="en-GB"/>
              <a:t>Inclusion of ‘exit point’ for the thieves to escape</a:t>
            </a:r>
          </a:p>
          <a:p>
            <a:endParaRPr lang="en-GB"/>
          </a:p>
          <a:p>
            <a:r>
              <a:rPr lang="en-GB"/>
              <a:t>Agent set-up: 4 policeman and 2 thieves</a:t>
            </a:r>
          </a:p>
          <a:p>
            <a:endParaRPr lang="en-GB"/>
          </a:p>
          <a:p>
            <a:r>
              <a:rPr lang="en-GB"/>
              <a:t>Custom obstacle course </a:t>
            </a:r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37A5A-3AB4-4AF3-86EC-615562CD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rime, Criminal, Mafia, Mug, Robbery, Thief Icon Image - Mafia Icon - Free  Transparent PNG Clipart Images Download">
            <a:extLst>
              <a:ext uri="{FF2B5EF4-FFF2-40B4-BE49-F238E27FC236}">
                <a16:creationId xmlns:a16="http://schemas.microsoft.com/office/drawing/2014/main" id="{44A9B7A3-04AB-4A90-A126-2B1B5F76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667" y1="61149" x2="46667" y2="61149"/>
                        <a14:backgroundMark x1="55119" y1="65372" x2="55119" y2="65372"/>
                        <a14:backgroundMark x1="45238" y1="43243" x2="45238" y2="43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46" t="16783" r="29875" b="16696"/>
          <a:stretch/>
        </p:blipFill>
        <p:spPr bwMode="auto">
          <a:xfrm>
            <a:off x="7021702" y="2537451"/>
            <a:ext cx="3174024" cy="359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A67A8-CC4A-F24F-930D-32320760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Punishment and Rewards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11DD46A-4EAB-4FCA-A1AE-00C03D8A84F4}"/>
              </a:ext>
            </a:extLst>
          </p:cNvPr>
          <p:cNvSpPr txBox="1">
            <a:spLocks/>
          </p:cNvSpPr>
          <p:nvPr/>
        </p:nvSpPr>
        <p:spPr>
          <a:xfrm>
            <a:off x="1573351" y="1158440"/>
            <a:ext cx="4138452" cy="275802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AB7DAD-897E-432F-927C-1F669074D417}"/>
              </a:ext>
            </a:extLst>
          </p:cNvPr>
          <p:cNvSpPr txBox="1">
            <a:spLocks/>
          </p:cNvSpPr>
          <p:nvPr/>
        </p:nvSpPr>
        <p:spPr>
          <a:xfrm>
            <a:off x="7355810" y="2999340"/>
            <a:ext cx="4138452" cy="5534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36E7B-DD1E-422C-A200-23D28A01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Police Icon Png - Police Png - 1600x1600 PNG Download - PNGkit">
            <a:extLst>
              <a:ext uri="{FF2B5EF4-FFF2-40B4-BE49-F238E27FC236}">
                <a16:creationId xmlns:a16="http://schemas.microsoft.com/office/drawing/2014/main" id="{AAA5FC24-24A4-495E-9384-39646E46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49" b="96835" l="1585" r="97317">
                        <a14:foregroundMark x1="2195" y1="22948" x2="21341" y2="30861"/>
                        <a14:foregroundMark x1="21341" y1="30861" x2="42439" y2="23937"/>
                        <a14:foregroundMark x1="55519" y1="23937" x2="63902" y2="23937"/>
                        <a14:foregroundMark x1="42439" y1="23937" x2="45114" y2="23937"/>
                        <a14:foregroundMark x1="63902" y1="23937" x2="80976" y2="21662"/>
                        <a14:foregroundMark x1="80976" y1="21662" x2="45854" y2="10781"/>
                        <a14:foregroundMark x1="34268" y1="61523" x2="36220" y2="63798"/>
                        <a14:foregroundMark x1="39024" y1="90109" x2="44878" y2="92582"/>
                        <a14:foregroundMark x1="91220" y1="54006" x2="92195" y2="58853"/>
                        <a14:foregroundMark x1="46463" y1="96835" x2="50854" y2="96538"/>
                        <a14:foregroundMark x1="52195" y1="7814" x2="51220" y2="4649"/>
                        <a14:foregroundMark x1="97317" y1="23541" x2="96463" y2="25025"/>
                        <a14:backgroundMark x1="49756" y1="24530" x2="51098" y2="24530"/>
                        <a14:backgroundMark x1="47683" y1="24233" x2="52439" y2="24135"/>
                        <a14:backgroundMark x1="47073" y1="23838" x2="48537" y2="24629"/>
                        <a14:backgroundMark x1="46098" y1="23244" x2="47683" y2="24332"/>
                        <a14:backgroundMark x1="53902" y1="22849" x2="52195" y2="25223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90" y="2721166"/>
            <a:ext cx="2618773" cy="322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4D0F64-6A72-4724-8C05-CE83F8526C2B}"/>
              </a:ext>
            </a:extLst>
          </p:cNvPr>
          <p:cNvCxnSpPr>
            <a:cxnSpLocks/>
          </p:cNvCxnSpPr>
          <p:nvPr/>
        </p:nvCxnSpPr>
        <p:spPr>
          <a:xfrm>
            <a:off x="5978427" y="2434297"/>
            <a:ext cx="0" cy="405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E30A41-33E4-43F1-8733-21108ECF6619}"/>
              </a:ext>
            </a:extLst>
          </p:cNvPr>
          <p:cNvSpPr txBox="1"/>
          <p:nvPr/>
        </p:nvSpPr>
        <p:spPr>
          <a:xfrm>
            <a:off x="1318846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3A67F53-CF29-47D8-81D6-D2C3517C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878866"/>
          </a:xfrm>
        </p:spPr>
        <p:txBody>
          <a:bodyPr/>
          <a:lstStyle/>
          <a:p>
            <a:r>
              <a:rPr lang="en-GB"/>
              <a:t>Possible parameter(s) for reward function: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B814804-B187-44A4-AC50-ACA3109E743A}"/>
              </a:ext>
            </a:extLst>
          </p:cNvPr>
          <p:cNvSpPr txBox="1">
            <a:spLocks/>
          </p:cNvSpPr>
          <p:nvPr/>
        </p:nvSpPr>
        <p:spPr>
          <a:xfrm>
            <a:off x="1996274" y="2869224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in sight: +1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04F9BC4-5C82-4B27-9276-CD995F5F1AA5}"/>
              </a:ext>
            </a:extLst>
          </p:cNvPr>
          <p:cNvSpPr txBox="1">
            <a:spLocks/>
          </p:cNvSpPr>
          <p:nvPr/>
        </p:nvSpPr>
        <p:spPr>
          <a:xfrm>
            <a:off x="6960342" y="2869224"/>
            <a:ext cx="413845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All thieves out of sight: +1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C3B59A-2BE1-4754-AF15-4A46B22A0FC5}"/>
              </a:ext>
            </a:extLst>
          </p:cNvPr>
          <p:cNvSpPr txBox="1">
            <a:spLocks/>
          </p:cNvSpPr>
          <p:nvPr/>
        </p:nvSpPr>
        <p:spPr>
          <a:xfrm>
            <a:off x="1996274" y="3308862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 thieves reach exit point: +20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B6DAA15-C617-432B-902F-A80923AE0A4D}"/>
              </a:ext>
            </a:extLst>
          </p:cNvPr>
          <p:cNvSpPr txBox="1">
            <a:spLocks/>
          </p:cNvSpPr>
          <p:nvPr/>
        </p:nvSpPr>
        <p:spPr>
          <a:xfrm>
            <a:off x="6960342" y="3308862"/>
            <a:ext cx="413845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reach exit point: +20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51B85D1-16D8-42AD-91E7-D835C18E395A}"/>
              </a:ext>
            </a:extLst>
          </p:cNvPr>
          <p:cNvSpPr txBox="1">
            <a:spLocks/>
          </p:cNvSpPr>
          <p:nvPr/>
        </p:nvSpPr>
        <p:spPr>
          <a:xfrm>
            <a:off x="1996274" y="3779490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‘caught’: +10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B8B4A07-39D8-43D3-9526-9EA444330469}"/>
              </a:ext>
            </a:extLst>
          </p:cNvPr>
          <p:cNvSpPr txBox="1">
            <a:spLocks/>
          </p:cNvSpPr>
          <p:nvPr/>
        </p:nvSpPr>
        <p:spPr>
          <a:xfrm>
            <a:off x="6960342" y="3779490"/>
            <a:ext cx="486531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 thieves ‘caught’: +10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92D05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5BF2CBF-C04F-48F3-8ACE-49A5639D734E}"/>
              </a:ext>
            </a:extLst>
          </p:cNvPr>
          <p:cNvSpPr txBox="1">
            <a:spLocks/>
          </p:cNvSpPr>
          <p:nvPr/>
        </p:nvSpPr>
        <p:spPr>
          <a:xfrm>
            <a:off x="6963785" y="4664833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in sight: -1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A1AA403-CABB-4363-9243-53E46D9EC162}"/>
              </a:ext>
            </a:extLst>
          </p:cNvPr>
          <p:cNvSpPr txBox="1">
            <a:spLocks/>
          </p:cNvSpPr>
          <p:nvPr/>
        </p:nvSpPr>
        <p:spPr>
          <a:xfrm>
            <a:off x="1998183" y="4672371"/>
            <a:ext cx="413845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All thieves out of sight: -1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4A61E20-C8DD-40DE-B251-BFDA63F649C3}"/>
              </a:ext>
            </a:extLst>
          </p:cNvPr>
          <p:cNvSpPr txBox="1">
            <a:spLocks/>
          </p:cNvSpPr>
          <p:nvPr/>
        </p:nvSpPr>
        <p:spPr>
          <a:xfrm>
            <a:off x="6963785" y="5104471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 thieves reach exit point: -20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6474EFA-0EE4-4176-8CE4-25BC595846E7}"/>
              </a:ext>
            </a:extLst>
          </p:cNvPr>
          <p:cNvSpPr txBox="1">
            <a:spLocks/>
          </p:cNvSpPr>
          <p:nvPr/>
        </p:nvSpPr>
        <p:spPr>
          <a:xfrm>
            <a:off x="1998183" y="5112009"/>
            <a:ext cx="413845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reach exit point: -20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A9B1462-9161-4DED-A5C3-56324F56383E}"/>
              </a:ext>
            </a:extLst>
          </p:cNvPr>
          <p:cNvSpPr txBox="1">
            <a:spLocks/>
          </p:cNvSpPr>
          <p:nvPr/>
        </p:nvSpPr>
        <p:spPr>
          <a:xfrm>
            <a:off x="6963785" y="5575099"/>
            <a:ext cx="366553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Any thief ‘caught’: -10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01DA8EE9-D8C6-4565-9851-32F2A526C6E8}"/>
              </a:ext>
            </a:extLst>
          </p:cNvPr>
          <p:cNvSpPr txBox="1">
            <a:spLocks/>
          </p:cNvSpPr>
          <p:nvPr/>
        </p:nvSpPr>
        <p:spPr>
          <a:xfrm>
            <a:off x="1998183" y="5582637"/>
            <a:ext cx="4865312" cy="4519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2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 thieves ‘caught’: -10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endParaRPr lang="en-GB" sz="2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3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8838-6DBC-734A-9D09-D7F20F3E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Hypothesis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431A5-7C6E-7546-9840-05387720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899" y="1580050"/>
            <a:ext cx="10362421" cy="1654132"/>
          </a:xfrm>
        </p:spPr>
        <p:txBody>
          <a:bodyPr>
            <a:noAutofit/>
          </a:bodyPr>
          <a:lstStyle/>
          <a:p>
            <a:pPr indent="-305435"/>
            <a:r>
              <a:rPr lang="en-GB"/>
              <a:t>Early game:</a:t>
            </a:r>
            <a:endParaRPr lang="en-US"/>
          </a:p>
          <a:p>
            <a:pPr marL="36830" indent="0">
              <a:buNone/>
            </a:pPr>
            <a:r>
              <a:rPr lang="en-GB"/>
              <a:t>	- Agents will run around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aimlessly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en-GB"/>
              <a:t>	- Police will not know how to catch thieves</a:t>
            </a:r>
          </a:p>
          <a:p>
            <a:pPr marL="36830" indent="0">
              <a:buNone/>
            </a:pPr>
            <a:r>
              <a:rPr lang="en-GB"/>
              <a:t>	- Thieves will not know how to escape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1A8F1-7FC9-445B-866C-091FD912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729AEF-B31C-41AE-9552-1C821B3603DD}"/>
              </a:ext>
            </a:extLst>
          </p:cNvPr>
          <p:cNvSpPr txBox="1">
            <a:spLocks/>
          </p:cNvSpPr>
          <p:nvPr/>
        </p:nvSpPr>
        <p:spPr>
          <a:xfrm>
            <a:off x="3337616" y="5485258"/>
            <a:ext cx="10362421" cy="24760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en-GB"/>
              <a:t>Late game: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Font typeface="Wingdings 2" charset="2"/>
              <a:buNone/>
            </a:pPr>
            <a:r>
              <a:rPr lang="en-GB"/>
              <a:t>	- Complex strategies will be developed, possibly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game-breaking</a:t>
            </a:r>
          </a:p>
          <a:p>
            <a:pPr marL="36830" indent="0">
              <a:buFont typeface="Wingdings 2" charset="2"/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CB77A2-E1FB-458C-8D26-6EE7A1F6DBD1}"/>
              </a:ext>
            </a:extLst>
          </p:cNvPr>
          <p:cNvSpPr txBox="1">
            <a:spLocks/>
          </p:cNvSpPr>
          <p:nvPr/>
        </p:nvSpPr>
        <p:spPr>
          <a:xfrm>
            <a:off x="656560" y="3491618"/>
            <a:ext cx="10362421" cy="14260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indent="-305435"/>
            <a:r>
              <a:rPr lang="en-GB"/>
              <a:t>Mid Game:</a:t>
            </a:r>
          </a:p>
          <a:p>
            <a:pPr marL="37465" indent="0">
              <a:buFont typeface="Wingdings 2" charset="2"/>
              <a:buNone/>
            </a:pPr>
            <a:r>
              <a:rPr lang="en-GB"/>
              <a:t>	- Thieves will learn to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escape</a:t>
            </a:r>
            <a:r>
              <a:rPr lang="en-GB"/>
              <a:t> chase, move towards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exit</a:t>
            </a:r>
          </a:p>
          <a:p>
            <a:pPr marL="37465" indent="0">
              <a:buFont typeface="Wingdings 2" charset="2"/>
              <a:buNone/>
            </a:pP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	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- Splitting and 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coordination</a:t>
            </a:r>
          </a:p>
          <a:p>
            <a:pPr marL="36830" indent="0">
              <a:buFont typeface="Wingdings 2" charset="2"/>
              <a:buNone/>
            </a:pPr>
            <a:r>
              <a:rPr lang="en-GB"/>
              <a:t>	- Both teams will learn to use </a:t>
            </a: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objects</a:t>
            </a:r>
            <a:r>
              <a:rPr lang="en-GB"/>
              <a:t> in their favour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Font typeface="Wingdings 2" charset="2"/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77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</TotalTime>
  <Words>429</Words>
  <Application>Microsoft Office PowerPoint</Application>
  <PresentationFormat>Widescreen</PresentationFormat>
  <Paragraphs>106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Calisto MT</vt:lpstr>
      <vt:lpstr>Wingdings 2</vt:lpstr>
      <vt:lpstr>Slate</vt:lpstr>
      <vt:lpstr>Police and Thief</vt:lpstr>
      <vt:lpstr>Content</vt:lpstr>
      <vt:lpstr>Inspiration</vt:lpstr>
      <vt:lpstr>Inspiration</vt:lpstr>
      <vt:lpstr>Inspiration</vt:lpstr>
      <vt:lpstr>Motivation</vt:lpstr>
      <vt:lpstr>Modifications</vt:lpstr>
      <vt:lpstr>Punishment and Rewards</vt:lpstr>
      <vt:lpstr>Hypothesis</vt:lpstr>
      <vt:lpstr>Libraries</vt:lpstr>
      <vt:lpstr>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Police and thief</dc:title>
  <dc:creator>Javern Goh</dc:creator>
  <cp:lastModifiedBy>Javern Goh</cp:lastModifiedBy>
  <cp:revision>2</cp:revision>
  <dcterms:created xsi:type="dcterms:W3CDTF">2021-09-23T20:07:02Z</dcterms:created>
  <dcterms:modified xsi:type="dcterms:W3CDTF">2021-11-11T01:20:00Z</dcterms:modified>
</cp:coreProperties>
</file>